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95" d="100"/>
          <a:sy n="95" d="100"/>
        </p:scale>
        <p:origin x="1080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rickwork-HD-R1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5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Freeform 14"/>
          <p:cNvSpPr/>
          <p:nvPr/>
        </p:nvSpPr>
        <p:spPr>
          <a:xfrm rot="21420000">
            <a:off x="-161925" y="293688"/>
            <a:ext cx="11366500" cy="5751512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9" name="5-Point Star 24"/>
          <p:cNvSpPr/>
          <p:nvPr/>
        </p:nvSpPr>
        <p:spPr>
          <a:xfrm rot="21420000">
            <a:off x="4221163" y="5111750"/>
            <a:ext cx="515937" cy="51435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/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238" y="4578350"/>
            <a:ext cx="6143625" cy="1163638"/>
          </a:xfrm>
        </p:spPr>
        <p:txBody>
          <a:bodyPr/>
          <a:lstStyle>
            <a:lvl1pPr algn="ctr">
              <a:defRPr sz="5400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114266E-ADD5-4660-8555-C8B8BDD71421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6350" y="4883150"/>
            <a:ext cx="4048125" cy="1195388"/>
          </a:xfrm>
        </p:spPr>
        <p:txBody>
          <a:bodyPr/>
          <a:lstStyle>
            <a:lvl1pPr algn="r">
              <a:defRPr lang="en-US" sz="5400" dirty="0"/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2025" y="3832225"/>
            <a:ext cx="906463" cy="498475"/>
          </a:xfrm>
        </p:spPr>
        <p:txBody>
          <a:bodyPr/>
          <a:lstStyle>
            <a:lvl1pPr>
              <a:defRPr sz="2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98558ACF-1671-4501-96ED-DDA86C181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ECA31-B1B2-4ABD-80D2-1A5F63C5A9B6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B8B23-76F7-4647-8E17-7CD716AEE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C47A4-CD6F-4E45-8802-862C5F9F10CB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BF11A-DDC2-45F2-BCFF-13FB4A819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/>
          <p:nvPr/>
        </p:nvSpPr>
        <p:spPr>
          <a:xfrm>
            <a:off x="685800" y="892175"/>
            <a:ext cx="6096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10472738" y="292258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/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C6EFD-2533-4481-A808-70F9F802F18B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001E1-9D23-4700-A1A5-9D2A053D3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CBE64-B9BA-4EE7-9FCC-426F27F984AC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55E77-5867-4047-BC8C-ED57BBD0A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DAE39-C00F-4645-9E4D-E3C114112000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AC487-0AB4-4474-A603-C243410A4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CEDE1-C5EF-4771-B4F0-CC39F987D90C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3DBED-FEAE-4D4B-8A99-64E3F1769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1341B-7378-4A0C-A9EE-4D905F43A34B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BBDC4-1F76-4696-A0B4-E6581C3EB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3573D-8C26-4AB1-9DE7-5CD1DFCA46B4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2C9D7-999E-4F3D-AE7B-D98893983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99E4C-F546-47DF-9627-361575A60707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9E602-1F42-47EB-B237-B8981DDE5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/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CDB9D-DE5D-4710-B3DD-5C6AE5750769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46F69-F7C7-484F-9C6E-295A11E12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AE826-8C2B-4CFC-918A-CF0524F900F0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3871D-7518-4C46-96D5-9F3DAC920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A2CCD-A8C8-46B4-9CF3-BBC62EF83697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66760-4F64-4F49-8F7C-6F38A9CA3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3051A-BC70-4702-8E05-885F59D0DC29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41C67-0CD9-4177-9DDF-2E695D78D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8AD20-C400-42E3-888F-F2B89A974B87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6C811-B4F3-43C0-8518-0697E2A26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FC0B6-E52D-4955-A43F-2D9DACA8F638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A315E-56A8-4FBC-8ECE-95F5F81B7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B5920-91B3-43CB-B259-DD525FEF1D95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FD253-CEE8-410E-A231-8FEFFFF4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Brickwork-HD-R1a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-25400" y="0"/>
            <a:ext cx="12004675" cy="6643688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562" cy="6420230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750"/>
            <a:ext cx="10396538" cy="331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7738" y="5757863"/>
            <a:ext cx="3784600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cap="all" baseline="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2AF055-B137-458D-96C6-DCC0D27B5E4C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757863"/>
            <a:ext cx="5499100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3200" cap="all" baseline="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0" y="5757863"/>
            <a:ext cx="908050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3200" cap="all" baseline="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390A17-83EF-4F1A-81E2-458023167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9" r:id="rId8"/>
    <p:sldLayoutId id="2147483658" r:id="rId9"/>
    <p:sldLayoutId id="2147483657" r:id="rId10"/>
    <p:sldLayoutId id="2147483656" r:id="rId11"/>
    <p:sldLayoutId id="2147483667" r:id="rId12"/>
    <p:sldLayoutId id="2147483655" r:id="rId13"/>
    <p:sldLayoutId id="2147483654" r:id="rId14"/>
    <p:sldLayoutId id="2147483653" r:id="rId15"/>
    <p:sldLayoutId id="2147483652" r:id="rId16"/>
    <p:sldLayoutId id="214748365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4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itchFamily="34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258763" y="395288"/>
            <a:ext cx="7269162" cy="3071812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dirty="0"/>
              <a:t>           </a:t>
            </a:r>
            <a:r>
              <a:rPr lang="ru-RU" sz="6700" dirty="0"/>
              <a:t>75 -летию Великой Победы посвящается</a:t>
            </a:r>
          </a:p>
        </p:txBody>
      </p:sp>
      <p:pic>
        <p:nvPicPr>
          <p:cNvPr id="19458" name="Рисунок 4" descr="Изображение выглядит как внешний, трава, зонт, аксессуар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7562">
            <a:off x="6089650" y="2111375"/>
            <a:ext cx="4789488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8" descr="Изображение выглядит как дерево, летит, едет, мужчина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88518">
            <a:off x="428625" y="3698875"/>
            <a:ext cx="3309938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2700" y="0"/>
            <a:ext cx="11722100" cy="39798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3" name="Рисунок 6" descr="Изображение выглядит как человек, внутренний, держит, стол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0"/>
            <a:ext cx="2986088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10" descr="Изображение выглядит как текст, доск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25" y="350838"/>
            <a:ext cx="4362450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Объект 4" descr="Изображение выглядит как шкафчик, внутренний, мальчик, человек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10563" y="0"/>
            <a:ext cx="2986087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4267200"/>
            <a:ext cx="2500312" cy="16081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1"/>
                </a:solidFill>
              </a:rPr>
              <a:t>Работы учеников</a:t>
            </a:r>
            <a:br>
              <a:rPr lang="ru-RU" sz="3400" dirty="0">
                <a:solidFill>
                  <a:schemeClr val="bg1"/>
                </a:solidFill>
              </a:rPr>
            </a:br>
            <a:r>
              <a:rPr lang="ru-RU" sz="3400" dirty="0">
                <a:solidFill>
                  <a:schemeClr val="bg1"/>
                </a:solidFill>
              </a:rPr>
              <a:t> 2 класса</a:t>
            </a:r>
          </a:p>
        </p:txBody>
      </p:sp>
      <p:sp>
        <p:nvSpPr>
          <p:cNvPr id="15" name="Content Placeholder 14">
            <a:extLst>
              <a:ext uri="{FF2B5EF4-FFF2-40B4-BE49-F238E27FC236}"/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3913" y="4267200"/>
            <a:ext cx="3217862" cy="1454150"/>
          </a:xfrm>
        </p:spPr>
        <p:txBody>
          <a:bodyPr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</a:rPr>
              <a:t>Петровой  Анфисы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</a:rPr>
              <a:t>Безбородова Лёни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</a:rPr>
              <a:t>Боровкова Алёши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>
                <a:solidFill>
                  <a:schemeClr val="bg1"/>
                </a:solidFill>
              </a:rPr>
              <a:t>Большакой</a:t>
            </a:r>
            <a:r>
              <a:rPr lang="ru-RU" dirty="0">
                <a:solidFill>
                  <a:schemeClr val="bg1"/>
                </a:solidFill>
              </a:rPr>
              <a:t> Саши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491" name="Рисунок 12" descr="Изображение выглядит как поезд, комнат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7138" y="4189413"/>
            <a:ext cx="39465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Рисунок 16" descr="Изображение выглядит как знак, белый&#10;&#10;Автоматически созданное описание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0150" y="3044825"/>
            <a:ext cx="2282825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-6350"/>
            <a:ext cx="6092825" cy="638968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4951413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>
                <a:solidFill>
                  <a:schemeClr val="bg1"/>
                </a:solidFill>
              </a:rPr>
              <a:t>Работы учеников</a:t>
            </a:r>
            <a:br>
              <a:rPr lang="ru-RU" sz="3800">
                <a:solidFill>
                  <a:schemeClr val="bg1"/>
                </a:solidFill>
              </a:rPr>
            </a:br>
            <a:r>
              <a:rPr lang="ru-RU" sz="3800">
                <a:solidFill>
                  <a:schemeClr val="bg1"/>
                </a:solidFill>
              </a:rPr>
              <a:t> 1 класса</a:t>
            </a:r>
            <a:endParaRPr lang="en-US" sz="3800">
              <a:solidFill>
                <a:schemeClr val="bg1"/>
              </a:solidFill>
            </a:endParaRPr>
          </a:p>
        </p:txBody>
      </p:sp>
      <p:sp>
        <p:nvSpPr>
          <p:cNvPr id="40" name="Content Placeholder 39">
            <a:extLst>
              <a:ext uri="{FF2B5EF4-FFF2-40B4-BE49-F238E27FC236}"/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6563" y="2400300"/>
            <a:ext cx="3057525" cy="20574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</a:rPr>
              <a:t>Арсентьев Вениамин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</a:rPr>
              <a:t>Васильева Елизавета</a:t>
            </a:r>
            <a:endParaRPr lang="en-US" dirty="0">
              <a:solidFill>
                <a:schemeClr val="bg1"/>
              </a:solidFill>
            </a:endParaRPr>
          </a:p>
        </p:txBody>
      </p:sp>
      <p:sp useBgFill="1">
        <p:nvSpPr>
          <p:cNvPr id="90" name="Rectangle 8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091238" y="-6350"/>
            <a:ext cx="123825" cy="6389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10" name="Объект 4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b="12294"/>
          <a:stretch>
            <a:fillRect/>
          </a:stretch>
        </p:blipFill>
        <p:spPr bwMode="auto">
          <a:xfrm>
            <a:off x="6216650" y="-4763"/>
            <a:ext cx="2678113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91" name="Rectangle 8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01113" y="0"/>
            <a:ext cx="123825" cy="6389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12" name="Рисунок 6" descr="Изображение выглядит как цветок, еда, стол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t="4364" b="7919"/>
          <a:stretch>
            <a:fillRect/>
          </a:stretch>
        </p:blipFill>
        <p:spPr bwMode="auto">
          <a:xfrm>
            <a:off x="9031288" y="-6350"/>
            <a:ext cx="2678112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Рисунок 10"/>
          <p:cNvPicPr>
            <a:picLocks noChangeAspect="1"/>
          </p:cNvPicPr>
          <p:nvPr/>
        </p:nvPicPr>
        <p:blipFill>
          <a:blip r:embed="rId5"/>
          <a:srcRect l="14886" r="20981" b="3"/>
          <a:stretch>
            <a:fillRect/>
          </a:stretch>
        </p:blipFill>
        <p:spPr bwMode="auto">
          <a:xfrm>
            <a:off x="6219825" y="3251200"/>
            <a:ext cx="2679700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8" descr="Изображение выглядит как текст, граффити, покрашенный, закрытый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l="11646" r="24075" b="3"/>
          <a:stretch>
            <a:fillRect/>
          </a:stretch>
        </p:blipFill>
        <p:spPr bwMode="auto">
          <a:xfrm>
            <a:off x="9017000" y="3251200"/>
            <a:ext cx="2684463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Рисунок 12" descr="Изображение выглядит как летит, птица, воздух&#10;&#10;Автоматически созданное описание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8275" y="3927475"/>
            <a:ext cx="2992438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45" name="Freeform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2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1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20000">
            <a:off x="-161925" y="293688"/>
            <a:ext cx="11366500" cy="5751512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4" name="5-Point Star 2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20000">
            <a:off x="4221163" y="5111750"/>
            <a:ext cx="515937" cy="51435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542" name="Picture 2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6725" y="457200"/>
            <a:ext cx="11261725" cy="3343275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0" name="Rectangle 2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257675"/>
            <a:ext cx="12188825" cy="26003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2" name="Straight Connector 31">
            <a:extLst>
              <a:ext uri="{FF2B5EF4-FFF2-40B4-BE49-F238E27FC236}"/>
              <a:ext uri="{C183D7F6-B498-43B3-948B-1728B52AA6E4}"/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-12700" y="4491038"/>
            <a:ext cx="12201525" cy="0"/>
          </a:xfrm>
          <a:prstGeom prst="line">
            <a:avLst/>
          </a:pr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3075" y="4589463"/>
            <a:ext cx="3203575" cy="1597025"/>
          </a:xfr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/>
              <a:t>Работы учеников </a:t>
            </a:r>
            <a:br>
              <a:rPr lang="ru-RU" sz="3600" dirty="0"/>
            </a:br>
            <a:r>
              <a:rPr lang="ru-RU" sz="3600" dirty="0"/>
              <a:t>1 класса</a:t>
            </a:r>
            <a:endParaRPr lang="en-US" sz="3600" dirty="0"/>
          </a:p>
        </p:txBody>
      </p:sp>
      <p:sp>
        <p:nvSpPr>
          <p:cNvPr id="34" name="5-Point Star 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03913" y="6389688"/>
            <a:ext cx="373062" cy="373062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Объект 4" descr="Изображение выглядит как стол, день рождения, торт, граффити&#10;&#10;Автоматически созданное описание">
            <a:extLst>
              <a:ext uri="{FF2B5EF4-FFF2-40B4-BE49-F238E27FC236}"/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85976" y="426993"/>
            <a:ext cx="2601308" cy="3625517"/>
          </a:xfrm>
          <a:scene3d>
            <a:camera prst="isometricOffAxis1Right"/>
            <a:lightRig rig="threePt" dir="t"/>
          </a:scene3d>
          <a:sp3d>
            <a:bevelT w="114300" prst="artDeco"/>
          </a:sp3d>
        </p:spPr>
      </p:pic>
      <p:pic>
        <p:nvPicPr>
          <p:cNvPr id="7" name="Рисунок 6" descr="Изображение выглядит как сумка, полотенце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/>
            </a:extLst>
          </a:blip>
          <a:srcRect l="9156" t="9076" r="19973" b="6614"/>
          <a:stretch/>
        </p:blipFill>
        <p:spPr>
          <a:xfrm>
            <a:off x="3750581" y="456877"/>
            <a:ext cx="5128946" cy="343210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9" name="Рисунок 8" descr="Изображение выглядит как флаг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6"/>
          <a:srcRect l="8086" t="16522" r="9633" b="12320"/>
          <a:stretch/>
        </p:blipFill>
        <p:spPr>
          <a:xfrm>
            <a:off x="9067850" y="434940"/>
            <a:ext cx="2347793" cy="36096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  <a:scene3d>
            <a:camera prst="perspectiveHeroicExtremeLeftFacing"/>
            <a:lightRig rig="threePt" dir="t"/>
          </a:scene3d>
          <a:sp3d>
            <a:bevelT prst="angle"/>
          </a:sp3d>
        </p:spPr>
      </p:pic>
      <p:sp>
        <p:nvSpPr>
          <p:cNvPr id="22551" name="TextBox 11"/>
          <p:cNvSpPr txBox="1">
            <a:spLocks noChangeArrowheads="1"/>
          </p:cNvSpPr>
          <p:nvPr/>
        </p:nvSpPr>
        <p:spPr bwMode="auto">
          <a:xfrm>
            <a:off x="8199438" y="4794250"/>
            <a:ext cx="3989387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70C0"/>
                </a:solidFill>
                <a:latin typeface="Impact" pitchFamily="34" charset="0"/>
              </a:rPr>
              <a:t>Корзюкова Мирослава</a:t>
            </a:r>
          </a:p>
          <a:p>
            <a:r>
              <a:rPr lang="ru-RU" sz="2800">
                <a:solidFill>
                  <a:srgbClr val="0070C0"/>
                </a:solidFill>
                <a:latin typeface="Impact" pitchFamily="34" charset="0"/>
              </a:rPr>
              <a:t>Гапон Настя</a:t>
            </a:r>
          </a:p>
          <a:p>
            <a:r>
              <a:rPr lang="ru-RU" sz="2800">
                <a:solidFill>
                  <a:srgbClr val="0070C0"/>
                </a:solidFill>
                <a:latin typeface="Impact" pitchFamily="34" charset="0"/>
              </a:rPr>
              <a:t>Никотин Ваня</a:t>
            </a:r>
          </a:p>
        </p:txBody>
      </p:sp>
      <p:pic>
        <p:nvPicPr>
          <p:cNvPr id="22552" name="Рисунок 16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2613" y="4622800"/>
            <a:ext cx="46228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2700" y="0"/>
            <a:ext cx="11722100" cy="39798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Рисунок 6" descr="Изображение выглядит как внутренний, фотография, снег, сидит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/>
            </a:extLst>
          </a:blip>
          <a:stretch>
            <a:fillRect/>
          </a:stretch>
        </p:blipFill>
        <p:spPr>
          <a:xfrm>
            <a:off x="977131" y="129057"/>
            <a:ext cx="2239100" cy="39806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Изображение выглядит как здание, старый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/>
            </a:extLst>
          </a:blip>
          <a:srcRect l="13811" r="9950"/>
          <a:stretch/>
        </p:blipFill>
        <p:spPr>
          <a:xfrm rot="509844">
            <a:off x="3883742" y="553094"/>
            <a:ext cx="3825100" cy="2151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Объект 4" descr="Изображение выглядит как внутренний, кровать, фотография, белый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/>
            </a:extLst>
          </a:blip>
          <a:stretch>
            <a:fillRect/>
          </a:stretch>
        </p:blipFill>
        <p:spPr>
          <a:xfrm>
            <a:off x="8683695" y="235670"/>
            <a:ext cx="2239099" cy="3744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" name="Rectangle 2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67200"/>
            <a:ext cx="3373438" cy="16081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bg1"/>
                </a:solidFill>
              </a:rPr>
              <a:t>        </a:t>
            </a:r>
            <a:r>
              <a:rPr lang="ru-RU" sz="3200" dirty="0" err="1">
                <a:solidFill>
                  <a:schemeClr val="bg1"/>
                </a:solidFill>
              </a:rPr>
              <a:t>Амонские</a:t>
            </a:r>
            <a:r>
              <a:rPr lang="ru-RU" sz="3200" dirty="0">
                <a:solidFill>
                  <a:schemeClr val="bg1"/>
                </a:solidFill>
              </a:rPr>
              <a:t>    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     </a:t>
            </a:r>
            <a:r>
              <a:rPr lang="ru-RU" sz="3200" dirty="0" err="1">
                <a:solidFill>
                  <a:schemeClr val="bg1"/>
                </a:solidFill>
              </a:rPr>
              <a:t>аня</a:t>
            </a:r>
            <a:r>
              <a:rPr lang="ru-RU" sz="3200" dirty="0">
                <a:solidFill>
                  <a:schemeClr val="bg1"/>
                </a:solidFill>
              </a:rPr>
              <a:t>   и    Катя</a:t>
            </a:r>
          </a:p>
        </p:txBody>
      </p:sp>
      <p:pic>
        <p:nvPicPr>
          <p:cNvPr id="23562" name="Объект 13" descr="Изображение выглядит как фотография, коробка, мужчина, стоит&#10;&#10;Автоматически созданное описание"/>
          <p:cNvPicPr>
            <a:picLocks noGrp="1" noChangeAspect="1"/>
          </p:cNvPicPr>
          <p:nvPr>
            <p:ph sz="quarter" idx="13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941763" y="3105150"/>
            <a:ext cx="4191000" cy="3149600"/>
          </a:xfr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23000" y="134938"/>
            <a:ext cx="5334000" cy="61055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Freeform 2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25400" y="0"/>
            <a:ext cx="11772900" cy="6419850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4" name="Rectangle 2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6094413" cy="6380163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38" y="160338"/>
            <a:ext cx="2636837" cy="11287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Рисунки  учеников 4 класса</a:t>
            </a:r>
          </a:p>
        </p:txBody>
      </p:sp>
      <p:pic>
        <p:nvPicPr>
          <p:cNvPr id="13" name="Объект 12" descr="Изображение выглядит как деревянный, стол, доска, сидит&#10;&#10;Автоматически созданное описание">
            <a:extLst>
              <a:ext uri="{FF2B5EF4-FFF2-40B4-BE49-F238E27FC236}"/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8023" t="6052" r="6516" b="10204"/>
          <a:stretch/>
        </p:blipFill>
        <p:spPr>
          <a:xfrm>
            <a:off x="8407195" y="3091941"/>
            <a:ext cx="3295413" cy="24219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 descr="Изображение выглядит как вода, доска, стол, держит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544" y="135467"/>
            <a:ext cx="2164180" cy="2895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587" name="Объект 4" descr="Изображение выглядит как полотенце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725" y="1284288"/>
            <a:ext cx="3344863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Рисунок 8" descr="Изображение выглядит как вод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75" y="3894138"/>
            <a:ext cx="30686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Изображение выглядит как еда, ткань, сумка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7"/>
          <a:srcRect l="8457" t="28178" r="2654" b="21821"/>
          <a:stretch/>
        </p:blipFill>
        <p:spPr>
          <a:xfrm>
            <a:off x="8359122" y="433530"/>
            <a:ext cx="2902591" cy="2176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8"/>
          <a:srcRect t="12600"/>
          <a:stretch/>
        </p:blipFill>
        <p:spPr>
          <a:xfrm>
            <a:off x="6223000" y="3573259"/>
            <a:ext cx="2110724" cy="24597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4591" name="TextBox 26"/>
          <p:cNvSpPr txBox="1">
            <a:spLocks noChangeArrowheads="1"/>
          </p:cNvSpPr>
          <p:nvPr/>
        </p:nvSpPr>
        <p:spPr bwMode="auto">
          <a:xfrm>
            <a:off x="488950" y="3946525"/>
            <a:ext cx="20637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B050"/>
                </a:solidFill>
                <a:latin typeface="Impact" pitchFamily="34" charset="0"/>
              </a:rPr>
              <a:t>Большакова Настя</a:t>
            </a:r>
          </a:p>
          <a:p>
            <a:r>
              <a:rPr lang="ru-RU" sz="2000">
                <a:solidFill>
                  <a:srgbClr val="00B050"/>
                </a:solidFill>
                <a:latin typeface="Impact" pitchFamily="34" charset="0"/>
              </a:rPr>
              <a:t>Земненко Маша</a:t>
            </a:r>
          </a:p>
          <a:p>
            <a:r>
              <a:rPr lang="ru-RU" sz="2000">
                <a:solidFill>
                  <a:srgbClr val="00B050"/>
                </a:solidFill>
                <a:latin typeface="Impact" pitchFamily="34" charset="0"/>
              </a:rPr>
              <a:t>Белецкая Ясна</a:t>
            </a:r>
          </a:p>
          <a:p>
            <a:r>
              <a:rPr lang="ru-RU" sz="2000">
                <a:solidFill>
                  <a:srgbClr val="00B050"/>
                </a:solidFill>
                <a:latin typeface="Impact" pitchFamily="34" charset="0"/>
              </a:rPr>
              <a:t>Кабанов Кирилл</a:t>
            </a:r>
          </a:p>
          <a:p>
            <a:r>
              <a:rPr lang="ru-RU" sz="2000">
                <a:solidFill>
                  <a:srgbClr val="00B050"/>
                </a:solidFill>
                <a:latin typeface="Impact" pitchFamily="34" charset="0"/>
              </a:rPr>
              <a:t>Оганджанян Аня</a:t>
            </a:r>
          </a:p>
        </p:txBody>
      </p:sp>
      <p:pic>
        <p:nvPicPr>
          <p:cNvPr id="24592" name="Рисунок 30" descr="Изображение выглядит как еда&#10;&#10;Автоматически созданное описание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86175" y="433388"/>
            <a:ext cx="2220913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41" name="Freeform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2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20000">
            <a:off x="-161925" y="293688"/>
            <a:ext cx="11366500" cy="5751512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49" name="5-Point Star 2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20000">
            <a:off x="4221163" y="5111750"/>
            <a:ext cx="515937" cy="51435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614" name="Picture 5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53" name="Freeform 1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Freeform 1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-17938" y="3165071"/>
            <a:ext cx="11337749" cy="3146030"/>
          </a:xfrm>
          <a:custGeom>
            <a:avLst/>
            <a:gdLst>
              <a:gd name="connsiteX0" fmla="*/ 11201371 w 11337749"/>
              <a:gd name="connsiteY0" fmla="*/ 0 h 3146030"/>
              <a:gd name="connsiteX1" fmla="*/ 11337749 w 11337749"/>
              <a:gd name="connsiteY1" fmla="*/ 2542023 h 3146030"/>
              <a:gd name="connsiteX2" fmla="*/ 8492 w 11337749"/>
              <a:gd name="connsiteY2" fmla="*/ 3146030 h 3146030"/>
              <a:gd name="connsiteX3" fmla="*/ 2 w 11337749"/>
              <a:gd name="connsiteY3" fmla="*/ 587735 h 3146030"/>
              <a:gd name="connsiteX4" fmla="*/ 0 w 11337749"/>
              <a:gd name="connsiteY4" fmla="*/ 587038 h 314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7749" h="3146030">
                <a:moveTo>
                  <a:pt x="11201371" y="0"/>
                </a:moveTo>
                <a:lnTo>
                  <a:pt x="11337749" y="2542023"/>
                </a:lnTo>
                <a:lnTo>
                  <a:pt x="8492" y="3146030"/>
                </a:lnTo>
                <a:cubicBezTo>
                  <a:pt x="10785" y="2572498"/>
                  <a:pt x="1900" y="1389730"/>
                  <a:pt x="2" y="587735"/>
                </a:cubicBezTo>
                <a:lnTo>
                  <a:pt x="0" y="587038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Freeform 2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20000">
            <a:off x="-161925" y="293688"/>
            <a:ext cx="11366500" cy="5751512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31813" y="3679825"/>
            <a:ext cx="10179050" cy="1347788"/>
          </a:xfrm>
        </p:spPr>
        <p:txBody>
          <a:bodyPr anchor="b"/>
          <a:lstStyle/>
          <a:p>
            <a:pPr algn="r"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bg1"/>
                </a:solidFill>
              </a:rPr>
              <a:t>Амонская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катя</a:t>
            </a:r>
            <a:r>
              <a:rPr lang="en-US" sz="2800" dirty="0">
                <a:solidFill>
                  <a:schemeClr val="bg1"/>
                </a:solidFill>
              </a:rPr>
              <a:t>         </a:t>
            </a:r>
            <a:r>
              <a:rPr lang="en-US" sz="2800" dirty="0" err="1">
                <a:solidFill>
                  <a:schemeClr val="bg1"/>
                </a:solidFill>
              </a:rPr>
              <a:t>Балацкова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Маша</a:t>
            </a:r>
            <a:r>
              <a:rPr lang="en-US" sz="2800" dirty="0">
                <a:solidFill>
                  <a:schemeClr val="bg1"/>
                </a:solidFill>
              </a:rPr>
              <a:t>              </a:t>
            </a:r>
            <a:r>
              <a:rPr lang="en-US" sz="2800" dirty="0" err="1">
                <a:solidFill>
                  <a:schemeClr val="bg1"/>
                </a:solidFill>
              </a:rPr>
              <a:t>Никитина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Полина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9" name="5-Point Star 2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20000">
            <a:off x="5183188" y="5370513"/>
            <a:ext cx="515937" cy="51435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624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r="2" b="43884"/>
          <a:stretch>
            <a:fillRect/>
          </a:stretch>
        </p:blipFill>
        <p:spPr bwMode="auto">
          <a:xfrm rot="21420000">
            <a:off x="-93663" y="-87313"/>
            <a:ext cx="3638551" cy="3630613"/>
          </a:xfrm>
        </p:spPr>
      </p:pic>
      <p:pic>
        <p:nvPicPr>
          <p:cNvPr id="25625" name="Рисунок 6" descr="Изображение выглядит как компьютер, клавиатура, стол, сидит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 t="25821" r="2" b="21059"/>
          <a:stretch>
            <a:fillRect/>
          </a:stretch>
        </p:blipFill>
        <p:spPr bwMode="auto">
          <a:xfrm rot="-180000">
            <a:off x="3670300" y="-96838"/>
            <a:ext cx="3640138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6" name="Рисунок 8" descr="Изображение выглядит как стол, мужчина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l="22057" r="14719" b="3"/>
          <a:stretch>
            <a:fillRect/>
          </a:stretch>
        </p:blipFill>
        <p:spPr bwMode="auto">
          <a:xfrm rot="-180000">
            <a:off x="7434263" y="-96838"/>
            <a:ext cx="363855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2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25400" y="0"/>
            <a:ext cx="11772900" cy="6419850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2" name="Rectangle 2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6094413" cy="6380163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763" y="4657725"/>
            <a:ext cx="1665287" cy="11160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Работы Учеников 5 класса</a:t>
            </a:r>
          </a:p>
        </p:txBody>
      </p:sp>
      <p:pic>
        <p:nvPicPr>
          <p:cNvPr id="26632" name="Объект 16" descr="Изображение выглядит как собака, сидит, маленький, книга&#10;&#10;Автоматически созданное описание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70313" y="1277938"/>
            <a:ext cx="2135187" cy="2847975"/>
          </a:xfrm>
        </p:spPr>
      </p:pic>
      <p:pic>
        <p:nvPicPr>
          <p:cNvPr id="26633" name="Объект 4" descr="Изображение выглядит как фотография, сидит, висит, подключен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t="18335" r="-2" b="16772"/>
          <a:stretch>
            <a:fillRect/>
          </a:stretch>
        </p:blipFill>
        <p:spPr bwMode="auto">
          <a:xfrm>
            <a:off x="1427163" y="2320925"/>
            <a:ext cx="250983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Изображение выглядит как фотография, стол, комната, знак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/>
          <a:srcRect t="4501" r="5" b="9207"/>
          <a:stretch/>
        </p:blipFill>
        <p:spPr>
          <a:xfrm>
            <a:off x="6329349" y="3250086"/>
            <a:ext cx="2509685" cy="28876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6"/>
          <a:srcRect r="5" b="13708"/>
          <a:stretch/>
        </p:blipFill>
        <p:spPr>
          <a:xfrm>
            <a:off x="9027988" y="3250086"/>
            <a:ext cx="2509685" cy="28876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36" name="Рисунок 24" descr="Изображение выглядит как текст, знак, еда&#10;&#10;Автоматически созданное описание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950" y="4694238"/>
            <a:ext cx="2243138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Изображение выглядит как текст, доска&#10;&#10;Автоматически созданное описание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8"/>
          <a:srcRect l="6715" t="7055" r="1791" b="-3680"/>
          <a:stretch/>
        </p:blipFill>
        <p:spPr>
          <a:xfrm>
            <a:off x="6232691" y="0"/>
            <a:ext cx="5195538" cy="3086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6638" name="TextBox 30"/>
          <p:cNvSpPr txBox="1">
            <a:spLocks noChangeArrowheads="1"/>
          </p:cNvSpPr>
          <p:nvPr/>
        </p:nvSpPr>
        <p:spPr bwMode="auto">
          <a:xfrm>
            <a:off x="254000" y="358775"/>
            <a:ext cx="242728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Белецкая Весна</a:t>
            </a:r>
          </a:p>
          <a:p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Кавокин Елисей</a:t>
            </a:r>
          </a:p>
          <a:p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Кузнецова Настя</a:t>
            </a:r>
          </a:p>
          <a:p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Кужель Володя</a:t>
            </a:r>
          </a:p>
          <a:p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Кокорева Маша</a:t>
            </a:r>
          </a:p>
          <a:p>
            <a:endParaRPr lang="ru-RU">
              <a:latin typeface="Impact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1" name="Group 11"/>
          <p:cNvGrpSpPr>
            <a:grpSpLocks noGrp="1" noUngrp="1" noRot="1" noChangeAspect="1" noMove="1" noResize="1"/>
          </p:cNvGrpSpPr>
          <p:nvPr/>
        </p:nvGrpSpPr>
        <p:grpSpPr bwMode="auto">
          <a:xfrm>
            <a:off x="-25400" y="0"/>
            <a:ext cx="12004675" cy="6643688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-25397" y="0"/>
              <a:ext cx="11773562" cy="6420230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7652" name="Объект 4" descr="Изображение выглядит как летит, птица, воздух&#10;&#10;Автоматически созданное описание"/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t="16299" b="8701"/>
          <a:stretch>
            <a:fillRect/>
          </a:stretch>
        </p:blipFill>
        <p:spPr bwMode="auto">
          <a:xfrm>
            <a:off x="0" y="0"/>
            <a:ext cx="12192000" cy="6858000"/>
          </a:xfrm>
        </p:spPr>
      </p:pic>
    </p:spTree>
  </p:cSld>
  <p:clrMapOvr>
    <a:masterClrMapping/>
  </p:clrMapOvr>
  <p:transition spd="slow">
    <p:split orient="vert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73</Words>
  <Application>Microsoft Office PowerPoint</Application>
  <PresentationFormat>Произвольный</PresentationFormat>
  <Paragraphs>27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Impact</vt:lpstr>
      <vt:lpstr>Arial</vt:lpstr>
      <vt:lpstr>Calibri</vt:lpstr>
      <vt:lpstr>Главное мероприятие</vt:lpstr>
      <vt:lpstr>Главное мероприятие</vt:lpstr>
      <vt:lpstr>Главное мероприятие</vt:lpstr>
      <vt:lpstr>           75 -ЛЕТИЮ ВЕЛИКОЙ ПОБЕДЫ ПОСВЯЩАЕТСЯ</vt:lpstr>
      <vt:lpstr>РАБОТЫ УЧЕНИКОВ  2 КЛАССА</vt:lpstr>
      <vt:lpstr>РАБОТЫ УЧЕНИКОВ  1 КЛАССА</vt:lpstr>
      <vt:lpstr>РАБОТЫ УЧЕНИКОВ  1 КЛАССА</vt:lpstr>
      <vt:lpstr>        АМОНСКИЕ           АНЯ   И    КАТЯ</vt:lpstr>
      <vt:lpstr>РИСУНКИ  УЧЕНИКОВ 4 КЛАССА</vt:lpstr>
      <vt:lpstr>АМОНСКАЯ КАТЯ         БАЛАЦКОВА МАША              НИКИТИНА ПОЛИНА</vt:lpstr>
      <vt:lpstr>РАБОТЫ УЧЕНИКОВ 5 КЛАССА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75 -летию Великой Победы посвящается</dc:title>
  <dc:creator>Владислав Малашкевич</dc:creator>
  <cp:lastModifiedBy>Admin</cp:lastModifiedBy>
  <cp:revision>1</cp:revision>
  <dcterms:created xsi:type="dcterms:W3CDTF">2020-05-10T21:23:23Z</dcterms:created>
  <dcterms:modified xsi:type="dcterms:W3CDTF">2020-05-11T19:32:23Z</dcterms:modified>
</cp:coreProperties>
</file>