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535" r:id="rId2"/>
    <p:sldId id="536" r:id="rId3"/>
    <p:sldId id="550" r:id="rId4"/>
    <p:sldId id="548" r:id="rId5"/>
    <p:sldId id="552" r:id="rId6"/>
    <p:sldId id="553" r:id="rId7"/>
    <p:sldId id="549" r:id="rId8"/>
    <p:sldId id="554" r:id="rId9"/>
    <p:sldId id="555" r:id="rId10"/>
    <p:sldId id="551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Maslenikova" initials="OM" lastIdx="1" clrIdx="0">
    <p:extLst/>
  </p:cmAuthor>
  <p:cmAuthor id="2" name="АкимоваНаталья" initials="АН" lastIdx="5" clrIdx="1"/>
  <p:cmAuthor id="3" name="КривохижинаТатьяна" initials="КТ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4C9FA"/>
    <a:srgbClr val="86EA8B"/>
    <a:srgbClr val="B1EC80"/>
    <a:srgbClr val="00C4AD"/>
    <a:srgbClr val="E7B0F6"/>
    <a:srgbClr val="72E4CE"/>
    <a:srgbClr val="8BE9D7"/>
    <a:srgbClr val="75E5D0"/>
    <a:srgbClr val="8EEEDE"/>
    <a:srgbClr val="69E9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56" autoAdjust="0"/>
    <p:restoredTop sz="81996" autoAdjust="0"/>
  </p:normalViewPr>
  <p:slideViewPr>
    <p:cSldViewPr>
      <p:cViewPr>
        <p:scale>
          <a:sx n="90" d="100"/>
          <a:sy n="90" d="100"/>
        </p:scale>
        <p:origin x="-810" y="-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DEB7A-106D-4CDF-BEA1-BB2AB08C6D4D}" type="datetimeFigureOut">
              <a:rPr lang="ru-RU" smtClean="0"/>
              <a:pPr/>
              <a:t>26.03.2020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DE1AA-2E76-4564-8B90-34994DEB0D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955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0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0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0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AD633-46A0-40A5-94D5-7A5761A43A32}" type="datetimeFigureOut">
              <a:rPr lang="ru-RU" smtClean="0"/>
              <a:pPr/>
              <a:t>26.03.2020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B8A90-A48C-4000-9CF5-ABACE7B01C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100392" cy="5143500"/>
          </a:xfrm>
          <a:prstGeom prst="rect">
            <a:avLst/>
          </a:prstGeom>
          <a:solidFill>
            <a:srgbClr val="318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dshershavin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342" y="0"/>
            <a:ext cx="4878658" cy="51435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23478"/>
            <a:ext cx="460851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Дистанционное </a:t>
            </a:r>
          </a:p>
          <a:p>
            <a:pPr algn="l">
              <a:spcBef>
                <a:spcPts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обучение </a:t>
            </a:r>
          </a:p>
          <a:p>
            <a:pPr algn="l">
              <a:spcBef>
                <a:spcPts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для всех!</a:t>
            </a:r>
            <a:endParaRPr lang="ru-RU" sz="32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5536" y="2211710"/>
            <a:ext cx="35283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2283718"/>
            <a:ext cx="403244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В период ограничения на проведение занятий в школах наши ресурсы доступны для всех детей, педагогов             и родителей.</a:t>
            </a:r>
            <a:endParaRPr lang="ru-RU" sz="16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8" name="Picture 4" descr="C:\Users\dshershavin\Desktop\1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95886"/>
            <a:ext cx="1008112" cy="542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18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Департамент образования компании «Новый Диск»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127018, г. Москва, ул. Полковая, д. 3, стр. б/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+7 (495) 785-65-14  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school@nd.ru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dshershavin\Desktop\1_1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1095" cy="1491629"/>
          </a:xfrm>
          <a:prstGeom prst="rect">
            <a:avLst/>
          </a:prstGeom>
          <a:noFill/>
        </p:spPr>
      </p:pic>
      <p:pic>
        <p:nvPicPr>
          <p:cNvPr id="6" name="Picture 3" descr="C:\Users\dshershavin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07854"/>
            <a:ext cx="4608512" cy="1386154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860032" y="2931790"/>
            <a:ext cx="0" cy="288032"/>
          </a:xfrm>
          <a:prstGeom prst="line">
            <a:avLst/>
          </a:prstGeom>
          <a:ln w="19050">
            <a:solidFill>
              <a:srgbClr val="E4E4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0"/>
            <a:ext cx="8100392" cy="5143500"/>
          </a:xfrm>
          <a:prstGeom prst="rect">
            <a:avLst/>
          </a:prstGeom>
          <a:solidFill>
            <a:srgbClr val="318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dshershavin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3566921" cy="5143501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27984" y="499400"/>
            <a:ext cx="367240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1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Открытая платформа для </a:t>
            </a:r>
            <a:r>
              <a:rPr lang="ru-RU" sz="2100" b="1" dirty="0" err="1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онлайн-занятий</a:t>
            </a:r>
            <a:endParaRPr lang="ru-RU" sz="21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779912" y="1795544"/>
            <a:ext cx="49320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1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Просто, удобно, доступно:</a:t>
            </a:r>
          </a:p>
          <a:p>
            <a:pPr>
              <a:spcBef>
                <a:spcPts val="0"/>
              </a:spcBef>
            </a:pPr>
            <a:r>
              <a:rPr lang="ru-RU" sz="21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заходите и учитесь!</a:t>
            </a:r>
            <a:endParaRPr lang="ru-RU" sz="21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5" name="Picture 3" descr="C:\Users\dshershavin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63838"/>
            <a:ext cx="4608512" cy="1386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18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dshershavin\Desktop\1_1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095" y="0"/>
            <a:ext cx="9151095" cy="1491629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860032" y="2082514"/>
            <a:ext cx="4896544" cy="1857388"/>
          </a:xfrm>
          <a:prstGeom prst="round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sz="1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-20538"/>
            <a:ext cx="7776864" cy="591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Наши ресурсы открыты для всех.</a:t>
            </a:r>
            <a:endParaRPr lang="ru-RU" sz="20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792088" y="427392"/>
            <a:ext cx="101886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Занимайтесь вместе с нами и не болейте!</a:t>
            </a:r>
            <a:endParaRPr lang="ru-RU" sz="20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195" name="Picture 3" descr="C:\Users\dshershavin\Desktop\1_1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675177"/>
            <a:ext cx="2441363" cy="2225128"/>
          </a:xfrm>
          <a:prstGeom prst="rect">
            <a:avLst/>
          </a:prstGeom>
          <a:noFill/>
        </p:spPr>
      </p:pic>
      <p:pic>
        <p:nvPicPr>
          <p:cNvPr id="8197" name="Picture 5" descr="C:\Users\dshershavin\Desktop\1_1_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419622"/>
            <a:ext cx="2441363" cy="2427412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475656" y="4155926"/>
            <a:ext cx="28083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Информатика.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Начальный курс</a:t>
            </a:r>
            <a:endParaRPr lang="ru-RU" sz="18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427984" y="4083918"/>
            <a:ext cx="33843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Английский язык</a:t>
            </a:r>
            <a:endParaRPr lang="ru-RU" sz="18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0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C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860032" y="2082514"/>
            <a:ext cx="4896544" cy="1857388"/>
          </a:xfrm>
          <a:prstGeom prst="round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sz="1400" dirty="0"/>
          </a:p>
        </p:txBody>
      </p:sp>
      <p:pic>
        <p:nvPicPr>
          <p:cNvPr id="6146" name="Picture 2" descr="C:\Users\dshershavin\Desktop\1_1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43558"/>
            <a:ext cx="3748380" cy="390331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995686"/>
            <a:ext cx="727280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Информатика. Начальный курс</a:t>
            </a:r>
          </a:p>
          <a:p>
            <a:pPr lvl="0" algn="l"/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Первые 3 года изучения предмета, </a:t>
            </a:r>
          </a:p>
          <a:p>
            <a:pPr lvl="0" algn="l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подходит для учеников 2–4 и 5–7 классов.  </a:t>
            </a:r>
          </a:p>
          <a:p>
            <a:pPr lvl="0" algn="l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Работая с курсом, ученик  сможет: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изучить базовые темы курса информатики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овладеть цифровой грамотностью 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и алгоритмической культурой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развить логическое и вычислительное 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мышление</a:t>
            </a:r>
          </a:p>
          <a:p>
            <a:pPr algn="l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5536" y="2139702"/>
            <a:ext cx="35283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50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C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8032" y="-92546"/>
            <a:ext cx="874846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Четкость и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научность изложения школьной программы сочетаются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юмором, интересными персонажами и нестандартными заданиями.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B67147E-3FF6-4E24-A832-3245D9E407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19822"/>
            <a:ext cx="2966630" cy="1664676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03598"/>
            <a:ext cx="2853743" cy="16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C6B2013-4319-4540-A1E4-D24EA3B49E4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721" r="2800"/>
          <a:stretch>
            <a:fillRect/>
          </a:stretch>
        </p:blipFill>
        <p:spPr>
          <a:xfrm>
            <a:off x="3635896" y="987574"/>
            <a:ext cx="2552369" cy="1687394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003798"/>
            <a:ext cx="2054453" cy="155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219822"/>
            <a:ext cx="2022146" cy="152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\\NAS15\Work\Kolmychek\информатика\Денис\Картинки\Экраны\2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203598"/>
            <a:ext cx="2360437" cy="154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C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0385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Информатика. Начальный курс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63 анимационных видео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945 тренировочных заданий базового уровня сложности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378 тренировочных заданий повышенного уровня сложности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63 интерактивных плаката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63 творческих задания со свободным ответом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9742"/>
            <a:ext cx="369166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56662"/>
            <a:ext cx="3923551" cy="234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8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1700809"/>
            <a:ext cx="33587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860032" y="2082514"/>
            <a:ext cx="4896544" cy="1857388"/>
          </a:xfrm>
          <a:prstGeom prst="round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sz="1400" dirty="0"/>
          </a:p>
        </p:txBody>
      </p:sp>
      <p:pic>
        <p:nvPicPr>
          <p:cNvPr id="7170" name="Picture 2" descr="C:\Users\dshershavin\Desktop\1_1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9622"/>
            <a:ext cx="3464795" cy="346941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987574"/>
            <a:ext cx="727280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Английский язык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Ресурс поможет в изучении языка,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позволит увидеть богатство и разнообразие лексики, 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скучную грамматику сделает понятной и доступной. </a:t>
            </a:r>
          </a:p>
          <a:p>
            <a:pPr algn="l"/>
            <a:endPara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учащихся 4–6 классов. </a:t>
            </a:r>
          </a:p>
          <a:p>
            <a:pPr algn="l"/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7504" y="4063380"/>
            <a:ext cx="5400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Увлекательный мир английского языка!</a:t>
            </a:r>
            <a:endParaRPr lang="ru-RU" sz="18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55726"/>
            <a:ext cx="3688190" cy="201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50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8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9502"/>
            <a:ext cx="77768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Английский язык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127 познавательных обучающих роликов,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помогающее ученику понять тему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без объяснений учителя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более 500 тренировочных интерактивных 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заданий (письмо, аудирование и говорение)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 Ученик может записать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свое произношение,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программа проверит. 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C:\Users\ifilippova\Downloads\квест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427734"/>
            <a:ext cx="2528151" cy="1422086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7814"/>
            <a:ext cx="2478795" cy="181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7494"/>
            <a:ext cx="3237814" cy="186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20538"/>
            <a:ext cx="9180512" cy="5143500"/>
          </a:xfrm>
          <a:prstGeom prst="rect">
            <a:avLst/>
          </a:prstGeom>
          <a:solidFill>
            <a:srgbClr val="FF8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25323"/>
            <a:ext cx="59766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Английский язык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контрольных-квестов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нескучные контрольные работы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 конструкторских среды для проектной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деятельности: создание комиксов,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веб-квестов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ментальны карт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300 тестовых заданий 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озвученный словарь (более 1000 слов)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C:\Users\ifilippova\Downloads\конструктор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59724"/>
            <a:ext cx="3036393" cy="170797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61914"/>
            <a:ext cx="2304256" cy="239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003798"/>
            <a:ext cx="2031998" cy="182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540568" y="4011910"/>
            <a:ext cx="5400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Все матер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иалы курса озвучены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носителями языка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!</a:t>
            </a:r>
            <a:endParaRPr lang="ru-RU" sz="18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9284</TotalTime>
  <Words>283</Words>
  <Application>Microsoft Office PowerPoint</Application>
  <PresentationFormat>Экран (16:9)</PresentationFormat>
  <Paragraphs>84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 Krivohizhina</dc:creator>
  <cp:lastModifiedBy>КривохижинаТатьяна</cp:lastModifiedBy>
  <cp:revision>23</cp:revision>
  <dcterms:created xsi:type="dcterms:W3CDTF">2015-09-08T08:12:06Z</dcterms:created>
  <dcterms:modified xsi:type="dcterms:W3CDTF">2020-03-26T07:10:49Z</dcterms:modified>
</cp:coreProperties>
</file>